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7" r:id="rId5"/>
    <p:sldId id="267" r:id="rId6"/>
    <p:sldId id="261" r:id="rId7"/>
    <p:sldId id="287" r:id="rId8"/>
    <p:sldId id="288" r:id="rId9"/>
    <p:sldId id="289" r:id="rId10"/>
    <p:sldId id="290" r:id="rId11"/>
    <p:sldId id="298" r:id="rId12"/>
    <p:sldId id="293" r:id="rId13"/>
    <p:sldId id="295" r:id="rId14"/>
    <p:sldId id="296" r:id="rId15"/>
    <p:sldId id="297" r:id="rId16"/>
    <p:sldId id="277" r:id="rId17"/>
    <p:sldId id="275" r:id="rId18"/>
    <p:sldId id="33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4D2DF-90C7-4BBE-8757-F6D0DC48359A}" v="22" dt="2020-01-28T17:40:48.568"/>
    <p1510:client id="{AA73EC85-C070-4DCD-A2C8-E69C72EE949D}" v="100" dt="2020-01-28T10:14:00.597"/>
    <p1510:client id="{D46828A6-413D-40D0-92DE-78062075C683}" v="996" dt="2020-01-28T21:1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9AFA2-2781-4D2C-8AD3-547531C0FF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C345348-84B9-4003-98FD-511E41023F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chosen scenario</a:t>
          </a:r>
          <a:endParaRPr lang="en-US" sz="1600" dirty="0">
            <a:solidFill>
              <a:schemeClr val="bg1"/>
            </a:solidFill>
          </a:endParaRPr>
        </a:p>
      </dgm:t>
    </dgm:pt>
    <dgm:pt modelId="{3CDCEA3E-F450-4B92-91A5-52DB3490032F}" type="par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B4A01-D047-4888-BBCC-06C495334F71}" type="sibTrans" cxnId="{44D56F4B-6137-437D-A918-5FF366077B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AAAA24-8009-4B8C-8813-F445D98DE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Model solution for implementation</a:t>
          </a:r>
          <a:endParaRPr lang="en-US" sz="1600" dirty="0">
            <a:solidFill>
              <a:schemeClr val="bg1"/>
            </a:solidFill>
          </a:endParaRPr>
        </a:p>
      </dgm:t>
    </dgm:pt>
    <dgm:pt modelId="{63E127A2-EB19-4549-8587-EE8973390273}" type="par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E0E80-323B-4750-95D3-9483559BAE93}" type="sibTrans" cxnId="{9AAA2DFF-54E0-4ED6-BC65-6F53C24D113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ABC22-6A5E-4F49-BA54-9BFF10159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solidFill>
                <a:schemeClr val="bg1"/>
              </a:solidFill>
            </a:rPr>
            <a:t>Use model to implement the software and hardware​</a:t>
          </a:r>
          <a:endParaRPr lang="en-US" sz="1600" dirty="0">
            <a:solidFill>
              <a:schemeClr val="bg1"/>
            </a:solidFill>
          </a:endParaRPr>
        </a:p>
      </dgm:t>
    </dgm:pt>
    <dgm:pt modelId="{9D93879A-044C-4A0B-BE42-E49BE0FD863D}" type="par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0D8398-92AA-45BB-807C-51688A78154F}" type="sibTrans" cxnId="{8B332E14-5D97-43A6-A021-A14FEB13243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5F6B3-7276-49C3-8361-3BBD9CC592C5}" type="pres">
      <dgm:prSet presAssocID="{C179AFA2-2781-4D2C-8AD3-547531C0FFA9}" presName="root" presStyleCnt="0">
        <dgm:presLayoutVars>
          <dgm:dir/>
          <dgm:resizeHandles val="exact"/>
        </dgm:presLayoutVars>
      </dgm:prSet>
      <dgm:spPr/>
    </dgm:pt>
    <dgm:pt modelId="{BB3DA957-B0E1-4F29-B3D8-BD75987218FA}" type="pres">
      <dgm:prSet presAssocID="{4C345348-84B9-4003-98FD-511E41023FFF}" presName="compNode" presStyleCnt="0"/>
      <dgm:spPr/>
    </dgm:pt>
    <dgm:pt modelId="{96A5AD46-D343-4F09-8F91-2DC3D77F663D}" type="pres">
      <dgm:prSet presAssocID="{4C345348-84B9-4003-98FD-511E41023F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64E62021-296E-4A8F-B08E-1EC2B63D11ED}" type="pres">
      <dgm:prSet presAssocID="{4C345348-84B9-4003-98FD-511E41023FFF}" presName="spaceRect" presStyleCnt="0"/>
      <dgm:spPr/>
    </dgm:pt>
    <dgm:pt modelId="{8224DEB6-6A47-4972-8F1E-3C8E07DC062F}" type="pres">
      <dgm:prSet presAssocID="{4C345348-84B9-4003-98FD-511E41023FFF}" presName="textRect" presStyleLbl="revTx" presStyleIdx="0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6A6D644E-ABBD-467C-9972-2433DBD7614A}" type="pres">
      <dgm:prSet presAssocID="{5D4B4A01-D047-4888-BBCC-06C495334F71}" presName="sibTrans" presStyleCnt="0"/>
      <dgm:spPr/>
    </dgm:pt>
    <dgm:pt modelId="{026045CD-136E-4671-AD49-A1D001A9E210}" type="pres">
      <dgm:prSet presAssocID="{4FAAAA24-8009-4B8C-8813-F445D98DE38F}" presName="compNode" presStyleCnt="0"/>
      <dgm:spPr/>
    </dgm:pt>
    <dgm:pt modelId="{A3661AC0-C9C4-4BC1-822D-E1A1AD92D05C}" type="pres">
      <dgm:prSet presAssocID="{4FAAAA24-8009-4B8C-8813-F445D98DE3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95454919-F424-4DA9-91CC-3DF86488F1C0}" type="pres">
      <dgm:prSet presAssocID="{4FAAAA24-8009-4B8C-8813-F445D98DE38F}" presName="spaceRect" presStyleCnt="0"/>
      <dgm:spPr/>
    </dgm:pt>
    <dgm:pt modelId="{893D3AB4-7D67-42FE-A048-03204111CF6D}" type="pres">
      <dgm:prSet presAssocID="{4FAAAA24-8009-4B8C-8813-F445D98DE38F}" presName="textRect" presStyleLbl="revTx" presStyleIdx="1" presStyleCnt="3" custScaleY="117136" custLinFactNeighborX="167" custLinFactNeighborY="11011">
        <dgm:presLayoutVars>
          <dgm:chMax val="1"/>
          <dgm:chPref val="1"/>
        </dgm:presLayoutVars>
      </dgm:prSet>
      <dgm:spPr/>
    </dgm:pt>
    <dgm:pt modelId="{D5F4682C-74C7-4797-9C64-7B062D26F84F}" type="pres">
      <dgm:prSet presAssocID="{CF1E0E80-323B-4750-95D3-9483559BAE93}" presName="sibTrans" presStyleCnt="0"/>
      <dgm:spPr/>
    </dgm:pt>
    <dgm:pt modelId="{64398CE4-26F6-4CD0-95F5-1149EE73ED35}" type="pres">
      <dgm:prSet presAssocID="{03FABC22-6A5E-4F49-BA54-9BFF10159A55}" presName="compNode" presStyleCnt="0"/>
      <dgm:spPr/>
    </dgm:pt>
    <dgm:pt modelId="{86412F57-604A-43E0-8628-FD4F1D2D108C}" type="pres">
      <dgm:prSet presAssocID="{03FABC22-6A5E-4F49-BA54-9BFF10159A55}" presName="iconRect" presStyleLbl="node1" presStyleIdx="2" presStyleCnt="3" custLinFactNeighborX="-7215" custLinFactNeighborY="20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Mechanic with solid fill"/>
        </a:ext>
      </dgm:extLst>
    </dgm:pt>
    <dgm:pt modelId="{34BBDB9C-B69F-404A-A85C-689B44950B76}" type="pres">
      <dgm:prSet presAssocID="{03FABC22-6A5E-4F49-BA54-9BFF10159A55}" presName="spaceRect" presStyleCnt="0"/>
      <dgm:spPr/>
    </dgm:pt>
    <dgm:pt modelId="{1883DC2B-A1AE-4944-A1B2-D140C3EB9F74}" type="pres">
      <dgm:prSet presAssocID="{03FABC22-6A5E-4F49-BA54-9BFF10159A55}" presName="textRect" presStyleLbl="revTx" presStyleIdx="2" presStyleCnt="3" custScaleY="113762" custLinFactNeighborX="290" custLinFactNeighborY="8719">
        <dgm:presLayoutVars>
          <dgm:chMax val="1"/>
          <dgm:chPref val="1"/>
        </dgm:presLayoutVars>
      </dgm:prSet>
      <dgm:spPr/>
    </dgm:pt>
  </dgm:ptLst>
  <dgm:cxnLst>
    <dgm:cxn modelId="{8682EC04-EE04-4B98-A84F-E12FD15507BC}" type="presOf" srcId="{03FABC22-6A5E-4F49-BA54-9BFF10159A55}" destId="{1883DC2B-A1AE-4944-A1B2-D140C3EB9F74}" srcOrd="0" destOrd="0" presId="urn:microsoft.com/office/officeart/2018/2/layout/IconLabelList"/>
    <dgm:cxn modelId="{8B332E14-5D97-43A6-A021-A14FEB132432}" srcId="{C179AFA2-2781-4D2C-8AD3-547531C0FFA9}" destId="{03FABC22-6A5E-4F49-BA54-9BFF10159A55}" srcOrd="2" destOrd="0" parTransId="{9D93879A-044C-4A0B-BE42-E49BE0FD863D}" sibTransId="{960D8398-92AA-45BB-807C-51688A78154F}"/>
    <dgm:cxn modelId="{44D56F4B-6137-437D-A918-5FF366077B0B}" srcId="{C179AFA2-2781-4D2C-8AD3-547531C0FFA9}" destId="{4C345348-84B9-4003-98FD-511E41023FFF}" srcOrd="0" destOrd="0" parTransId="{3CDCEA3E-F450-4B92-91A5-52DB3490032F}" sibTransId="{5D4B4A01-D047-4888-BBCC-06C495334F71}"/>
    <dgm:cxn modelId="{C20257AD-CFD8-4B86-80A5-6F1E723C6EE8}" type="presOf" srcId="{4FAAAA24-8009-4B8C-8813-F445D98DE38F}" destId="{893D3AB4-7D67-42FE-A048-03204111CF6D}" srcOrd="0" destOrd="0" presId="urn:microsoft.com/office/officeart/2018/2/layout/IconLabelList"/>
    <dgm:cxn modelId="{56E531D5-ECED-404E-A87B-D02BC62A84F2}" type="presOf" srcId="{C179AFA2-2781-4D2C-8AD3-547531C0FFA9}" destId="{7815F6B3-7276-49C3-8361-3BBD9CC592C5}" srcOrd="0" destOrd="0" presId="urn:microsoft.com/office/officeart/2018/2/layout/IconLabelList"/>
    <dgm:cxn modelId="{CB9BF0E7-3391-493F-A406-47EC31BD48B8}" type="presOf" srcId="{4C345348-84B9-4003-98FD-511E41023FFF}" destId="{8224DEB6-6A47-4972-8F1E-3C8E07DC062F}" srcOrd="0" destOrd="0" presId="urn:microsoft.com/office/officeart/2018/2/layout/IconLabelList"/>
    <dgm:cxn modelId="{9AAA2DFF-54E0-4ED6-BC65-6F53C24D1135}" srcId="{C179AFA2-2781-4D2C-8AD3-547531C0FFA9}" destId="{4FAAAA24-8009-4B8C-8813-F445D98DE38F}" srcOrd="1" destOrd="0" parTransId="{63E127A2-EB19-4549-8587-EE8973390273}" sibTransId="{CF1E0E80-323B-4750-95D3-9483559BAE93}"/>
    <dgm:cxn modelId="{8B70C0BA-B788-4070-A5CE-DBF02B5123A1}" type="presParOf" srcId="{7815F6B3-7276-49C3-8361-3BBD9CC592C5}" destId="{BB3DA957-B0E1-4F29-B3D8-BD75987218FA}" srcOrd="0" destOrd="0" presId="urn:microsoft.com/office/officeart/2018/2/layout/IconLabelList"/>
    <dgm:cxn modelId="{5E3EBD1B-2A87-497A-8CC6-1655F03BBBD2}" type="presParOf" srcId="{BB3DA957-B0E1-4F29-B3D8-BD75987218FA}" destId="{96A5AD46-D343-4F09-8F91-2DC3D77F663D}" srcOrd="0" destOrd="0" presId="urn:microsoft.com/office/officeart/2018/2/layout/IconLabelList"/>
    <dgm:cxn modelId="{12C11858-B0BC-46C4-970D-C2EBA3E3C8DA}" type="presParOf" srcId="{BB3DA957-B0E1-4F29-B3D8-BD75987218FA}" destId="{64E62021-296E-4A8F-B08E-1EC2B63D11ED}" srcOrd="1" destOrd="0" presId="urn:microsoft.com/office/officeart/2018/2/layout/IconLabelList"/>
    <dgm:cxn modelId="{E72206E1-6C81-445B-8CA3-8343B1FA3F68}" type="presParOf" srcId="{BB3DA957-B0E1-4F29-B3D8-BD75987218FA}" destId="{8224DEB6-6A47-4972-8F1E-3C8E07DC062F}" srcOrd="2" destOrd="0" presId="urn:microsoft.com/office/officeart/2018/2/layout/IconLabelList"/>
    <dgm:cxn modelId="{4F4526B3-C64E-4B71-B19D-A4EB55C36227}" type="presParOf" srcId="{7815F6B3-7276-49C3-8361-3BBD9CC592C5}" destId="{6A6D644E-ABBD-467C-9972-2433DBD7614A}" srcOrd="1" destOrd="0" presId="urn:microsoft.com/office/officeart/2018/2/layout/IconLabelList"/>
    <dgm:cxn modelId="{58493F33-EE64-4376-A1E9-B2726E03ACD4}" type="presParOf" srcId="{7815F6B3-7276-49C3-8361-3BBD9CC592C5}" destId="{026045CD-136E-4671-AD49-A1D001A9E210}" srcOrd="2" destOrd="0" presId="urn:microsoft.com/office/officeart/2018/2/layout/IconLabelList"/>
    <dgm:cxn modelId="{80D10D04-CE5B-4078-9FF1-93E257ACF1FA}" type="presParOf" srcId="{026045CD-136E-4671-AD49-A1D001A9E210}" destId="{A3661AC0-C9C4-4BC1-822D-E1A1AD92D05C}" srcOrd="0" destOrd="0" presId="urn:microsoft.com/office/officeart/2018/2/layout/IconLabelList"/>
    <dgm:cxn modelId="{1C926753-FE0F-4B12-845E-8E368760A880}" type="presParOf" srcId="{026045CD-136E-4671-AD49-A1D001A9E210}" destId="{95454919-F424-4DA9-91CC-3DF86488F1C0}" srcOrd="1" destOrd="0" presId="urn:microsoft.com/office/officeart/2018/2/layout/IconLabelList"/>
    <dgm:cxn modelId="{2642C00C-ACAC-47E8-B5D5-EC7728A5F352}" type="presParOf" srcId="{026045CD-136E-4671-AD49-A1D001A9E210}" destId="{893D3AB4-7D67-42FE-A048-03204111CF6D}" srcOrd="2" destOrd="0" presId="urn:microsoft.com/office/officeart/2018/2/layout/IconLabelList"/>
    <dgm:cxn modelId="{FE8D666C-D8F4-4FF5-B118-8F7BA6A84A7E}" type="presParOf" srcId="{7815F6B3-7276-49C3-8361-3BBD9CC592C5}" destId="{D5F4682C-74C7-4797-9C64-7B062D26F84F}" srcOrd="3" destOrd="0" presId="urn:microsoft.com/office/officeart/2018/2/layout/IconLabelList"/>
    <dgm:cxn modelId="{F65D32C1-BE5D-4184-A2D2-90B89BD694B7}" type="presParOf" srcId="{7815F6B3-7276-49C3-8361-3BBD9CC592C5}" destId="{64398CE4-26F6-4CD0-95F5-1149EE73ED35}" srcOrd="4" destOrd="0" presId="urn:microsoft.com/office/officeart/2018/2/layout/IconLabelList"/>
    <dgm:cxn modelId="{2E925461-1998-4E43-83AB-7FAC6ED011A5}" type="presParOf" srcId="{64398CE4-26F6-4CD0-95F5-1149EE73ED35}" destId="{86412F57-604A-43E0-8628-FD4F1D2D108C}" srcOrd="0" destOrd="0" presId="urn:microsoft.com/office/officeart/2018/2/layout/IconLabelList"/>
    <dgm:cxn modelId="{07EEEBC7-92D7-4987-A0B7-0CB194550635}" type="presParOf" srcId="{64398CE4-26F6-4CD0-95F5-1149EE73ED35}" destId="{34BBDB9C-B69F-404A-A85C-689B44950B76}" srcOrd="1" destOrd="0" presId="urn:microsoft.com/office/officeart/2018/2/layout/IconLabelList"/>
    <dgm:cxn modelId="{051538BA-B06E-4F74-8F0C-97C5FD4364B2}" type="presParOf" srcId="{64398CE4-26F6-4CD0-95F5-1149EE73ED35}" destId="{1883DC2B-A1AE-4944-A1B2-D140C3EB9F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5AD46-D343-4F09-8F91-2DC3D77F663D}">
      <dsp:nvSpPr>
        <dsp:cNvPr id="0" name=""/>
        <dsp:cNvSpPr/>
      </dsp:nvSpPr>
      <dsp:spPr>
        <a:xfrm>
          <a:off x="823612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4DEB6-6A47-4972-8F1E-3C8E07DC062F}">
      <dsp:nvSpPr>
        <dsp:cNvPr id="0" name=""/>
        <dsp:cNvSpPr/>
      </dsp:nvSpPr>
      <dsp:spPr>
        <a:xfrm>
          <a:off x="230419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chosen scenario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30419" y="2507959"/>
        <a:ext cx="2170244" cy="896090"/>
      </dsp:txXfrm>
    </dsp:sp>
    <dsp:sp modelId="{A3661AC0-C9C4-4BC1-822D-E1A1AD92D05C}">
      <dsp:nvSpPr>
        <dsp:cNvPr id="0" name=""/>
        <dsp:cNvSpPr/>
      </dsp:nvSpPr>
      <dsp:spPr>
        <a:xfrm>
          <a:off x="3373649" y="1204890"/>
          <a:ext cx="976609" cy="976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D3AB4-7D67-42FE-A048-03204111CF6D}">
      <dsp:nvSpPr>
        <dsp:cNvPr id="0" name=""/>
        <dsp:cNvSpPr/>
      </dsp:nvSpPr>
      <dsp:spPr>
        <a:xfrm>
          <a:off x="2780456" y="2507959"/>
          <a:ext cx="2170244" cy="89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Model solution for implementation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780456" y="2507959"/>
        <a:ext cx="2170244" cy="896090"/>
      </dsp:txXfrm>
    </dsp:sp>
    <dsp:sp modelId="{86412F57-604A-43E0-8628-FD4F1D2D108C}">
      <dsp:nvSpPr>
        <dsp:cNvPr id="0" name=""/>
        <dsp:cNvSpPr/>
      </dsp:nvSpPr>
      <dsp:spPr>
        <a:xfrm>
          <a:off x="5853224" y="1231666"/>
          <a:ext cx="976609" cy="976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3DC2B-A1AE-4944-A1B2-D140C3EB9F74}">
      <dsp:nvSpPr>
        <dsp:cNvPr id="0" name=""/>
        <dsp:cNvSpPr/>
      </dsp:nvSpPr>
      <dsp:spPr>
        <a:xfrm>
          <a:off x="5333163" y="2509784"/>
          <a:ext cx="2170244" cy="870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bg1"/>
              </a:solidFill>
            </a:rPr>
            <a:t>Use model to implement the software and hardware​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333163" y="2509784"/>
        <a:ext cx="2170244" cy="87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1221-7112-467F-BD17-F14C8CD93748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8495-F290-4A24-91CC-D39F345C7F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an/sloa101b/sloa101b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utomotive bus and protocol testing | Rohde &amp; Schwarz">
            <a:extLst>
              <a:ext uri="{FF2B5EF4-FFF2-40B4-BE49-F238E27FC236}">
                <a16:creationId xmlns:a16="http://schemas.microsoft.com/office/drawing/2014/main" id="{6E3E8B59-DFFB-21B9-1311-F50F82BD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60D6-3916-4D5D-A329-27C362216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cs typeface="Calibri Light"/>
              </a:rPr>
              <a:t>Controller Area Network</a:t>
            </a:r>
            <a:endParaRPr lang="en-DE" sz="4000" dirty="0">
              <a:latin typeface="Arial Rounded MT Bold" panose="020F0704030504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D83BC-B50A-401F-86D5-BEF07A4D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FOR BRAKE SYSTEM IN VEHICLES</a:t>
            </a:r>
            <a:endParaRPr lang="en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3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Activity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7" y="1458373"/>
            <a:ext cx="4153719" cy="5363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5D1A6B-CDE1-CED8-1C49-FA01546E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5" y="1068200"/>
            <a:ext cx="4364833" cy="551807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57EE49-6BF0-BF1A-B5EC-CAAC956A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701064" y="1169693"/>
            <a:ext cx="4186019" cy="545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38A344-0730-3292-C0CC-404F1530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/>
          <a:stretch/>
        </p:blipFill>
        <p:spPr bwMode="auto">
          <a:xfrm>
            <a:off x="6552515" y="858397"/>
            <a:ext cx="4204562" cy="540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Sequence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81" y="1427463"/>
            <a:ext cx="5807000" cy="5182888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DC22-E913-AA32-2D06-F5ACDE4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96" y="1238285"/>
            <a:ext cx="5807001" cy="507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40" y="1638215"/>
            <a:ext cx="8621917" cy="466098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01ABCB2-6E4E-6EC9-8F82-621EECE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36" y="1435064"/>
            <a:ext cx="8677244" cy="445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7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610AD-A55E-4149-A249-1A333768D6DC}"/>
              </a:ext>
            </a:extLst>
          </p:cNvPr>
          <p:cNvSpPr txBox="1"/>
          <p:nvPr/>
        </p:nvSpPr>
        <p:spPr>
          <a:xfrm>
            <a:off x="650734" y="3058514"/>
            <a:ext cx="5994666" cy="315220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3 car components (Arduino with CAN module)​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Brake pedal ​: button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Brake Lamp​ : led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Database​ : Arduino memory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1 bus 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Protocol : CAN​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Length : 5 meter​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Number of wire :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F34E-168E-485F-9D1B-47ADBAC0F15E}"/>
              </a:ext>
            </a:extLst>
          </p:cNvPr>
          <p:cNvSpPr txBox="1"/>
          <p:nvPr/>
        </p:nvSpPr>
        <p:spPr>
          <a:xfrm>
            <a:off x="626592" y="1973819"/>
            <a:ext cx="5196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Implementation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28332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A940285-486F-4391-834C-6AEA6BBA3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B9FF2E-00C4-47D5-8A73-16D63BAE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CA72D7A-4FAA-4E11-AEDF-6B1F5290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2C8EC923-BC09-48E2-9C97-9AB2285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5D5FAC-3D93-4CFC-A4EC-B3687658F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81D9B7-BCCD-4B12-B975-0F885E4D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4CF688-5435-4B57-B48B-AF1628D95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E7C44-672B-419F-B23F-38662C79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041" y="2919460"/>
            <a:ext cx="6341652" cy="27608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 descr="Handshake">
            <a:extLst>
              <a:ext uri="{FF2B5EF4-FFF2-40B4-BE49-F238E27FC236}">
                <a16:creationId xmlns:a16="http://schemas.microsoft.com/office/drawing/2014/main" id="{55FB4622-0D46-4E6D-859B-7D2F3F9D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5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4E52-D098-1279-7663-FD95E023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868-5225-9F85-C879-5E1E388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S. Corrigan, “Introduction to the Controller Area Network (CAN) (rev. B),” </a:t>
            </a:r>
            <a:r>
              <a:rPr lang="en-US" i="1">
                <a:ea typeface="+mn-lt"/>
                <a:cs typeface="+mn-lt"/>
              </a:rPr>
              <a:t>Introduction to the Controller Area Network (CAN)</a:t>
            </a:r>
            <a:r>
              <a:rPr lang="en-US">
                <a:ea typeface="+mn-lt"/>
                <a:cs typeface="+mn-lt"/>
              </a:rPr>
              <a:t>, Aug-2002.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https://www.ti.com/lit/an/sloa101b/sloa101b.pdf</a:t>
            </a:r>
            <a:r>
              <a:rPr lang="en-US">
                <a:ea typeface="+mn-lt"/>
                <a:cs typeface="+mn-lt"/>
              </a:rPr>
              <a:t>. [Accessed: 16-May-2022]. </a:t>
            </a: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Problem in communication between car component​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Bus (number of wires)​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Complicated​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Pervious solution : I2C didn’t reliable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Didn’t support for long distance 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Unstable​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Work at low speed for long distance​</a:t>
            </a:r>
          </a:p>
          <a:p>
            <a:pPr lvl="1"/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Critical Scenario : Emergency brake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F60CC892-7A17-4DBB-9CB5-6F1BF4BA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395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6B4E-A870-4AF7-B069-C8189839AFBC}"/>
              </a:ext>
            </a:extLst>
          </p:cNvPr>
          <p:cNvSpPr txBox="1"/>
          <p:nvPr/>
        </p:nvSpPr>
        <p:spPr>
          <a:xfrm>
            <a:off x="11150353" y="6308209"/>
            <a:ext cx="10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/>
              <a:t>2. </a:t>
            </a:r>
            <a:r>
              <a:rPr lang="en-MY" err="1"/>
              <a:t>Zafirul</a:t>
            </a:r>
            <a:endParaRPr lang="de-DE"/>
          </a:p>
        </p:txBody>
      </p:sp>
      <p:pic>
        <p:nvPicPr>
          <p:cNvPr id="4" name="Picture 2" descr="Fixing this mess in a cop car tonight... : r/cablefail">
            <a:extLst>
              <a:ext uri="{FF2B5EF4-FFF2-40B4-BE49-F238E27FC236}">
                <a16:creationId xmlns:a16="http://schemas.microsoft.com/office/drawing/2014/main" id="{9EFE2E82-60CA-1039-822B-EDA53EDDE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6556"/>
          <a:stretch/>
        </p:blipFill>
        <p:spPr bwMode="auto">
          <a:xfrm>
            <a:off x="4639055" y="-2107"/>
            <a:ext cx="7552945" cy="6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New Requirement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47" y="1196372"/>
            <a:ext cx="6769893" cy="545042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6F9A72-0EB5-6B27-14E3-1D953297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3" y="1024731"/>
            <a:ext cx="6554975" cy="534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Automotive bus and protocol testing | Rohde &amp; Schwarz">
            <a:extLst>
              <a:ext uri="{FF2B5EF4-FFF2-40B4-BE49-F238E27FC236}">
                <a16:creationId xmlns:a16="http://schemas.microsoft.com/office/drawing/2014/main" id="{C5C86C58-615C-438A-5EB4-015A7562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4EB8FD-513C-4E79-5864-1D35A4504F66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Solution : CAN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3A3F-6CBD-A102-6BF0-C876C96E4A59}"/>
              </a:ext>
            </a:extLst>
          </p:cNvPr>
          <p:cNvSpPr txBox="1"/>
          <p:nvPr/>
        </p:nvSpPr>
        <p:spPr>
          <a:xfrm>
            <a:off x="25399" y="2688614"/>
            <a:ext cx="12166600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E0A83-9902-8E45-B969-93286D4DE79A}"/>
              </a:ext>
            </a:extLst>
          </p:cNvPr>
          <p:cNvSpPr txBox="1"/>
          <p:nvPr/>
        </p:nvSpPr>
        <p:spPr>
          <a:xfrm>
            <a:off x="25400" y="2996391"/>
            <a:ext cx="12166600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Controller Area Network (CAN) features that can solve the problem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Highly integrated system using serial bus and communication protocol to connect intelligent devices for real time control application 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05AF61EA-CAF2-852A-8906-BF48B967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standing CAN Bus - Automotive Security Research Group">
            <a:extLst>
              <a:ext uri="{FF2B5EF4-FFF2-40B4-BE49-F238E27FC236}">
                <a16:creationId xmlns:a16="http://schemas.microsoft.com/office/drawing/2014/main" id="{3F5ADDE2-FDB4-8420-BCB4-28AA5613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1" t="88052" r="-385" b="4"/>
          <a:stretch/>
        </p:blipFill>
        <p:spPr bwMode="auto">
          <a:xfrm>
            <a:off x="2159000" y="6197600"/>
            <a:ext cx="61912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1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D75913-B783-18A1-0241-6D5A147D8172}"/>
              </a:ext>
            </a:extLst>
          </p:cNvPr>
          <p:cNvSpPr txBox="1">
            <a:spLocks/>
          </p:cNvSpPr>
          <p:nvPr/>
        </p:nvSpPr>
        <p:spPr>
          <a:xfrm>
            <a:off x="585429" y="216694"/>
            <a:ext cx="638052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How does it work?​</a:t>
            </a:r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4B02CB-2325-CFD1-82D6-8D5C4BCA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1677398"/>
            <a:ext cx="8523287" cy="435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6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64C7-32BE-4C3C-9B48-9C597D9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CAN message​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2728-45C7-4D30-A7CE-5BB9BE6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Arbitration​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Message type​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Valid frame​</a:t>
            </a:r>
          </a:p>
          <a:p>
            <a:r>
              <a:rPr lang="en-GB" sz="1800" dirty="0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Error checking and fault confinement</a:t>
            </a:r>
            <a:endParaRPr lang="de-DE" sz="1400" dirty="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4" name="Picture 13" descr="Network connection abstract against a white background">
            <a:extLst>
              <a:ext uri="{FF2B5EF4-FFF2-40B4-BE49-F238E27FC236}">
                <a16:creationId xmlns:a16="http://schemas.microsoft.com/office/drawing/2014/main" id="{964F5579-7C86-2BAF-316A-A3A3A8AF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6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C57-F49C-5EDE-05D3-00A35834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8C920067-40A4-5858-16D3-A7118F6A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181D-DB76-682D-5A52-EE2F51D37412}"/>
              </a:ext>
            </a:extLst>
          </p:cNvPr>
          <p:cNvSpPr txBox="1"/>
          <p:nvPr/>
        </p:nvSpPr>
        <p:spPr>
          <a:xfrm>
            <a:off x="25400" y="-5417"/>
            <a:ext cx="12166600" cy="6863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0A7F2-F00F-A0CF-7B5E-79450DE2DEAA}"/>
              </a:ext>
            </a:extLst>
          </p:cNvPr>
          <p:cNvSpPr txBox="1"/>
          <p:nvPr/>
        </p:nvSpPr>
        <p:spPr>
          <a:xfrm>
            <a:off x="25401" y="1412330"/>
            <a:ext cx="121666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de-DE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B39D8-9399-6C60-AD5A-A7C0B16D2BF9}"/>
              </a:ext>
            </a:extLst>
          </p:cNvPr>
          <p:cNvSpPr txBox="1"/>
          <p:nvPr/>
        </p:nvSpPr>
        <p:spPr>
          <a:xfrm>
            <a:off x="-1" y="3157732"/>
            <a:ext cx="12166600" cy="2862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606C9B-A0E1-7FB3-A717-9B59ADB64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56244"/>
              </p:ext>
            </p:extLst>
          </p:nvPr>
        </p:nvGraphicFramePr>
        <p:xfrm>
          <a:off x="2234045" y="2333294"/>
          <a:ext cx="7723909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4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7B4425-5DCC-4CB0-A57F-5A6240FB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D00E687-6F1E-4CFC-930E-BE3B88950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3D70F5-14FF-4255-AD53-8BFEA89C6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DFEC15A-342F-4DEC-95C3-78A6F85D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60A415F-40D5-446E-9658-477F80C5D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EBC05F-CD78-4F60-A84B-CE65FD799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C201-FBE1-4F9C-8011-2D4FAD97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81395-3F8C-EE49-B38E-F9C0A7E8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01" y="-614168"/>
            <a:ext cx="5596249" cy="1638899"/>
          </a:xfrm>
          <a:noFill/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Case</a:t>
            </a:r>
            <a:endParaRPr lang="en-DE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40922-D4A1-4CC1-9392-813DA644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22291" y="1306135"/>
            <a:ext cx="304800" cy="429768"/>
            <a:chOff x="215328" y="-46937"/>
            <a:chExt cx="304800" cy="277384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A483EF-605D-4D60-A7AD-2D13DA73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7E19C9-45EF-4649-95E4-64073A0AD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9734DE-719A-4D00-BD32-0E8F6C089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F5AC39F-F5EF-43DB-B166-9D7483C80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ACB982-A9DF-E659-88FB-3F5659EB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4" y="1252876"/>
            <a:ext cx="6769893" cy="54504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3E2BDE-3D33-F40C-CAC7-87B68B66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4537" r="4775" b="7306"/>
          <a:stretch/>
        </p:blipFill>
        <p:spPr bwMode="auto">
          <a:xfrm>
            <a:off x="2116936" y="1098179"/>
            <a:ext cx="6910816" cy="531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0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3EA58BF5ED4BBC7500C1060951D7" ma:contentTypeVersion="4" ma:contentTypeDescription="Create a new document." ma:contentTypeScope="" ma:versionID="54b891eea0a612612eb0c17a9d181ec8">
  <xsd:schema xmlns:xsd="http://www.w3.org/2001/XMLSchema" xmlns:xs="http://www.w3.org/2001/XMLSchema" xmlns:p="http://schemas.microsoft.com/office/2006/metadata/properties" xmlns:ns2="a9259b21-37d2-4953-8dd8-550c944d4713" targetNamespace="http://schemas.microsoft.com/office/2006/metadata/properties" ma:root="true" ma:fieldsID="70ff14695281dc28393569bae765ebad" ns2:_="">
    <xsd:import namespace="a9259b21-37d2-4953-8dd8-550c944d4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59b21-37d2-4953-8dd8-550c944d4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5CD201-153C-4526-A7A9-8510DCA0A881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9259b21-37d2-4953-8dd8-550c944d4713"/>
  </ds:schemaRefs>
</ds:datastoreItem>
</file>

<file path=customXml/itemProps2.xml><?xml version="1.0" encoding="utf-8"?>
<ds:datastoreItem xmlns:ds="http://schemas.openxmlformats.org/officeDocument/2006/customXml" ds:itemID="{01F46D51-63A5-4C89-8FDE-7F52D3705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59b21-37d2-4953-8dd8-550c944d47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E1A02A-E261-4A31-A27B-DAB9092E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241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Arial Rounded MT Bold</vt:lpstr>
      <vt:lpstr>Calibri</vt:lpstr>
      <vt:lpstr>Calibri Light</vt:lpstr>
      <vt:lpstr>Corbel</vt:lpstr>
      <vt:lpstr>office theme</vt:lpstr>
      <vt:lpstr>Controller Area Network</vt:lpstr>
      <vt:lpstr>Motivation</vt:lpstr>
      <vt:lpstr>New Requirement</vt:lpstr>
      <vt:lpstr>PowerPoint Presentation</vt:lpstr>
      <vt:lpstr>PowerPoint Presentation</vt:lpstr>
      <vt:lpstr>PowerPoint Presentation</vt:lpstr>
      <vt:lpstr>CAN message​</vt:lpstr>
      <vt:lpstr>PowerPoint Presentation</vt:lpstr>
      <vt:lpstr>Use Case</vt:lpstr>
      <vt:lpstr>Activity</vt:lpstr>
      <vt:lpstr>Sequence</vt:lpstr>
      <vt:lpstr>Architecture</vt:lpstr>
      <vt:lpstr>PowerPoint Presentation</vt:lpstr>
      <vt:lpstr>Thank You</vt:lpstr>
      <vt:lpstr>Reference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</dc:title>
  <dc:creator>Sheikh.Adib@hshl.onmicrosoft.com</dc:creator>
  <cp:lastModifiedBy>Sheikh Adib</cp:lastModifiedBy>
  <cp:revision>5</cp:revision>
  <dcterms:created xsi:type="dcterms:W3CDTF">2020-01-28T20:53:03Z</dcterms:created>
  <dcterms:modified xsi:type="dcterms:W3CDTF">2022-05-18T13:32:07Z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0x010100E5563EA58BF5ED4BBC7500C1060951D7</vt:lpwstr>
  </property>
</Properties>
</file>